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41"/>
    <p:restoredTop sz="50087"/>
  </p:normalViewPr>
  <p:slideViewPr>
    <p:cSldViewPr snapToGrid="0" snapToObjects="1">
      <p:cViewPr>
        <p:scale>
          <a:sx n="38" d="100"/>
          <a:sy n="38" d="100"/>
        </p:scale>
        <p:origin x="1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84196-B91E-2D40-8886-021DA357FA85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EA76-68D6-A747-B95B-E7EDF6C714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1EA76-68D6-A747-B95B-E7EDF6C7149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1EA76-68D6-A747-B95B-E7EDF6C7149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03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AD7A9-44D7-1D4E-89B9-FB2F557DCFEF}" type="datetimeFigureOut">
              <a:rPr lang="fr-FR" smtClean="0"/>
              <a:t>24/06/2016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A538C-9C7C-B641-B565-6A81DCC51B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smtClean="0"/>
              <a:t>SOUTENANCE DE PROJET</a:t>
            </a:r>
            <a:endParaRPr lang="fr-FR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Présenté par LEBER </a:t>
            </a:r>
            <a:r>
              <a:rPr lang="fr-FR" sz="2800" dirty="0" err="1" smtClean="0"/>
              <a:t>Stevan</a:t>
            </a:r>
            <a:r>
              <a:rPr lang="fr-FR" sz="2800" dirty="0" smtClean="0"/>
              <a:t> et PITUSSI Maxime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" y="0"/>
            <a:ext cx="12142470" cy="75890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9" y="628987"/>
            <a:ext cx="818202" cy="9867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579" y="5178425"/>
            <a:ext cx="1226421" cy="73518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86888" y="5285999"/>
            <a:ext cx="1638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mtClean="0">
                <a:latin typeface="+mj-lt"/>
              </a:rPr>
              <a:t>M2107</a:t>
            </a:r>
            <a:endParaRPr lang="fr-FR" sz="3200" dirty="0">
              <a:latin typeface="+mj-lt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068234" y="990148"/>
            <a:ext cx="2761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mtClean="0">
                <a:latin typeface="+mj-lt"/>
              </a:rPr>
              <a:t>24 Juin 2016</a:t>
            </a:r>
            <a:endParaRPr lang="fr-FR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Vidéo finale Bloku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16</Words>
  <Application>Microsoft Macintosh PowerPoint</Application>
  <PresentationFormat>Grand écran</PresentationFormat>
  <Paragraphs>6</Paragraphs>
  <Slides>2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Thème Office</vt:lpstr>
      <vt:lpstr>SOUTENANCE DE PROJET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</dc:title>
  <dc:creator>Utilisateur de Microsoft Office</dc:creator>
  <cp:lastModifiedBy>Utilisateur de Microsoft Office</cp:lastModifiedBy>
  <cp:revision>4</cp:revision>
  <dcterms:created xsi:type="dcterms:W3CDTF">2016-06-24T07:53:43Z</dcterms:created>
  <dcterms:modified xsi:type="dcterms:W3CDTF">2016-06-24T08:46:50Z</dcterms:modified>
</cp:coreProperties>
</file>